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28F-E819-4CF0-83E5-30AE41F91A6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D0E-7FB5-4828-80BE-3BD14C2AB75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686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28F-E819-4CF0-83E5-30AE41F91A6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D0E-7FB5-4828-80BE-3BD14C2AB75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752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28F-E819-4CF0-83E5-30AE41F91A6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D0E-7FB5-4828-80BE-3BD14C2AB75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72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28F-E819-4CF0-83E5-30AE41F91A6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D0E-7FB5-4828-80BE-3BD14C2AB75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022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28F-E819-4CF0-83E5-30AE41F91A6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D0E-7FB5-4828-80BE-3BD14C2AB75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464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28F-E819-4CF0-83E5-30AE41F91A6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D0E-7FB5-4828-80BE-3BD14C2AB75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797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28F-E819-4CF0-83E5-30AE41F91A6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D0E-7FB5-4828-80BE-3BD14C2AB75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076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28F-E819-4CF0-83E5-30AE41F91A6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D0E-7FB5-4828-80BE-3BD14C2AB75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013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28F-E819-4CF0-83E5-30AE41F91A6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D0E-7FB5-4828-80BE-3BD14C2AB75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893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28F-E819-4CF0-83E5-30AE41F91A6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D0E-7FB5-4828-80BE-3BD14C2AB75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201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128F-E819-4CF0-83E5-30AE41F91A6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6D0E-7FB5-4828-80BE-3BD14C2AB75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818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128F-E819-4CF0-83E5-30AE41F91A68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E6D0E-7FB5-4828-80BE-3BD14C2AB75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743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Talking about Routines</a:t>
            </a:r>
            <a:endParaRPr lang="ar-IQ" b="1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1" y="1825625"/>
            <a:ext cx="5509260" cy="4346575"/>
          </a:xfrm>
        </p:spPr>
      </p:pic>
    </p:spTree>
    <p:extLst>
      <p:ext uri="{BB962C8B-B14F-4D97-AF65-F5344CB8AC3E}">
        <p14:creationId xmlns:p14="http://schemas.microsoft.com/office/powerpoint/2010/main" val="3273289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Talking about Routines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Routines</dc:title>
  <dc:creator>ACER1</dc:creator>
  <cp:lastModifiedBy>ACER1</cp:lastModifiedBy>
  <cp:revision>1</cp:revision>
  <dcterms:created xsi:type="dcterms:W3CDTF">2018-12-13T01:49:46Z</dcterms:created>
  <dcterms:modified xsi:type="dcterms:W3CDTF">2018-12-13T01:50:49Z</dcterms:modified>
</cp:coreProperties>
</file>